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30279975" cy="42808525"/>
  <p:notesSz cx="6858000" cy="9144000"/>
  <p:defaultTextStyle>
    <a:defPPr>
      <a:defRPr lang="zh-CN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7" d="100"/>
          <a:sy n="17" d="100"/>
        </p:scale>
        <p:origin x="-3204" y="-17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2022-06-01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523109" y="6481395"/>
            <a:ext cx="8709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atin typeface="+mn-ea"/>
              </a:rPr>
              <a:t>4</a:t>
            </a:r>
            <a:r>
              <a:rPr lang="zh-CN" altLang="en-US" sz="8000" b="1" dirty="0">
                <a:latin typeface="+mn-ea"/>
              </a:rPr>
              <a:t>个样</a:t>
            </a:r>
            <a:r>
              <a:rPr lang="zh-CN" altLang="en-US" sz="8000" b="1" dirty="0" smtClean="0">
                <a:latin typeface="+mn-ea"/>
              </a:rPr>
              <a:t>例供参考</a:t>
            </a:r>
            <a:endParaRPr lang="zh-CN" altLang="en-US" sz="8000" b="1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02585" y="8480425"/>
            <a:ext cx="11993245" cy="16001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407005" y="8465185"/>
            <a:ext cx="11559540" cy="16016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407005" y="25013920"/>
            <a:ext cx="11472545" cy="15180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63165" y="24846915"/>
            <a:ext cx="12432665" cy="151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8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2004,&quot;width&quot;:1649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2004,&quot;width&quot;:1518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569,&quot;width&quot;:1467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464,&quot;width&quot;:1609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自定义</PresentationFormat>
  <Paragraphs>1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5</cp:revision>
  <dcterms:created xsi:type="dcterms:W3CDTF">2021-03-25T06:41:21Z</dcterms:created>
  <dcterms:modified xsi:type="dcterms:W3CDTF">2022-06-01T01:27:06Z</dcterms:modified>
</cp:coreProperties>
</file>