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</p:sldIdLst>
  <p:sldSz cx="30279975" cy="42808525"/>
  <p:notesSz cx="6858000" cy="9144000"/>
  <p:custDataLst>
    <p:tags r:id="rId8"/>
  </p:custDataLst>
  <p:defaultTextStyle>
    <a:defPPr>
      <a:defRPr lang="zh-CN"/>
    </a:defPPr>
    <a:lvl1pPr marL="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51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91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9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30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70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8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7" d="100"/>
          <a:sy n="17" d="100"/>
        </p:scale>
        <p:origin x="-3204" y="-17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5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91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3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1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7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58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515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910" indent="0">
              <a:buNone/>
              <a:defRPr sz="7300" b="1"/>
            </a:lvl4pPr>
            <a:lvl5pPr marL="8352790" indent="0">
              <a:buNone/>
              <a:defRPr sz="7300" b="1"/>
            </a:lvl5pPr>
            <a:lvl6pPr marL="10441305" indent="0">
              <a:buNone/>
              <a:defRPr sz="7300" b="1"/>
            </a:lvl6pPr>
            <a:lvl7pPr marL="12529185" indent="0">
              <a:buNone/>
              <a:defRPr sz="7300" b="1"/>
            </a:lvl7pPr>
            <a:lvl8pPr marL="14617700" indent="0">
              <a:buNone/>
              <a:defRPr sz="7300" b="1"/>
            </a:lvl8pPr>
            <a:lvl9pPr marL="16705580" indent="0">
              <a:buNone/>
              <a:defRPr sz="7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515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910" indent="0">
              <a:buNone/>
              <a:defRPr sz="7300" b="1"/>
            </a:lvl4pPr>
            <a:lvl5pPr marL="8352790" indent="0">
              <a:buNone/>
              <a:defRPr sz="7300" b="1"/>
            </a:lvl5pPr>
            <a:lvl6pPr marL="10441305" indent="0">
              <a:buNone/>
              <a:defRPr sz="7300" b="1"/>
            </a:lvl6pPr>
            <a:lvl7pPr marL="12529185" indent="0">
              <a:buNone/>
              <a:defRPr sz="7300" b="1"/>
            </a:lvl7pPr>
            <a:lvl8pPr marL="14617700" indent="0">
              <a:buNone/>
              <a:defRPr sz="7300" b="1"/>
            </a:lvl8pPr>
            <a:lvl9pPr marL="16705580" indent="0">
              <a:buNone/>
              <a:defRPr sz="7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a278f9c42f0e30f3f1431716dba260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7780"/>
            <a:ext cx="30279975" cy="42807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17639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10" indent="-156591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440" indent="-1304925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33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3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24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2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4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2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51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91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9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30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70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8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523109" y="6481395"/>
            <a:ext cx="8709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atin typeface="+mn-ea"/>
              </a:rPr>
              <a:t>4</a:t>
            </a:r>
            <a:r>
              <a:rPr lang="zh-CN" altLang="en-US" sz="8000" b="1" dirty="0">
                <a:latin typeface="+mn-ea"/>
              </a:rPr>
              <a:t>个样</a:t>
            </a:r>
            <a:r>
              <a:rPr lang="zh-CN" altLang="en-US" sz="8000" b="1" dirty="0" smtClean="0">
                <a:latin typeface="+mn-ea"/>
              </a:rPr>
              <a:t>例供参考</a:t>
            </a:r>
            <a:endParaRPr lang="zh-CN" altLang="en-US" sz="8000" b="1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02585" y="8480425"/>
            <a:ext cx="11993245" cy="16001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407005" y="8465185"/>
            <a:ext cx="11559540" cy="16016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407005" y="25013920"/>
            <a:ext cx="11472545" cy="15180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3165" y="24846915"/>
            <a:ext cx="12432665" cy="1514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2004,&quot;width&quot;:16494}"/>
</p:tagLst>
</file>

<file path=ppt/tags/tag2.xml><?xml version="1.0" encoding="utf-8"?>
<p:tagLst xmlns:p="http://schemas.openxmlformats.org/presentationml/2006/main">
  <p:tag name="KSO_WM_UNIT_PLACING_PICTURE_USER_VIEWPORT" val="{&quot;height&quot;:22004,&quot;width&quot;:15180}"/>
</p:tagLst>
</file>

<file path=ppt/tags/tag3.xml><?xml version="1.0" encoding="utf-8"?>
<p:tagLst xmlns:p="http://schemas.openxmlformats.org/presentationml/2006/main">
  <p:tag name="KSO_WM_UNIT_PLACING_PICTURE_USER_VIEWPORT" val="{&quot;height&quot;:19569,&quot;width&quot;:14677}"/>
</p:tagLst>
</file>

<file path=ppt/tags/tag4.xml><?xml version="1.0" encoding="utf-8"?>
<p:tagLst xmlns:p="http://schemas.openxmlformats.org/presentationml/2006/main">
  <p:tag name="KSO_WM_UNIT_PLACING_PICTURE_USER_VIEWPORT" val="{&quot;height&quot;:21464,&quot;width&quot;:16097}"/>
</p:tagLst>
</file>

<file path=ppt/tags/tag5.xml><?xml version="1.0" encoding="utf-8"?>
<p:tagLst xmlns:p="http://schemas.openxmlformats.org/presentationml/2006/main">
  <p:tag name="KSO_WPP_MARK_KEY" val="da8c785a-0f50-4c08-928f-33e979394b9d"/>
  <p:tag name="COMMONDATA" val="eyJoZGlkIjoiNDE3YzJlNGZiNzcxNGMyZThmZGQ4OGM4NmVmNWYz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自定义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乐子</cp:lastModifiedBy>
  <cp:revision>9</cp:revision>
  <dcterms:created xsi:type="dcterms:W3CDTF">2021-03-25T06:41:00Z</dcterms:created>
  <dcterms:modified xsi:type="dcterms:W3CDTF">2023-05-10T10:44:16Z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7D132175EDC747108F9FE304C511BAB5_13</vt:lpwstr>
  </property>
  <property fmtid="{D5CDD505-2E9C-101B-9397-08002B2CF9AE}" pid="3" name="KSOProductBuildVer">
    <vt:lpwstr>2052-11.1.0.14309</vt:lpwstr>
  </property>
</Properties>
</file>