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30279975" cy="42808525"/>
  <p:notesSz cx="6858000" cy="9144000"/>
  <p:custDataLst>
    <p:tags r:id="rId3"/>
  </p:custDataLst>
  <p:defaultTextStyle>
    <a:defPPr>
      <a:defRPr lang="zh-CN"/>
    </a:defPPr>
    <a:lvl1pPr marL="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51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91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9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30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5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70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80" algn="l" defTabSz="417639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" d="100"/>
          <a:sy n="11" d="100"/>
        </p:scale>
        <p:origin x="2550" y="114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5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91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3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1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7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58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515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910" indent="0">
              <a:buNone/>
              <a:defRPr sz="7300" b="1"/>
            </a:lvl4pPr>
            <a:lvl5pPr marL="8352790" indent="0">
              <a:buNone/>
              <a:defRPr sz="7300" b="1"/>
            </a:lvl5pPr>
            <a:lvl6pPr marL="10441305" indent="0">
              <a:buNone/>
              <a:defRPr sz="7300" b="1"/>
            </a:lvl6pPr>
            <a:lvl7pPr marL="12529185" indent="0">
              <a:buNone/>
              <a:defRPr sz="7300" b="1"/>
            </a:lvl7pPr>
            <a:lvl8pPr marL="14617700" indent="0">
              <a:buNone/>
              <a:defRPr sz="7300" b="1"/>
            </a:lvl8pPr>
            <a:lvl9pPr marL="16705580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515" indent="0">
              <a:buNone/>
              <a:defRPr sz="9100" b="1"/>
            </a:lvl2pPr>
            <a:lvl3pPr marL="4176395" indent="0">
              <a:buNone/>
              <a:defRPr sz="8200" b="1"/>
            </a:lvl3pPr>
            <a:lvl4pPr marL="6264910" indent="0">
              <a:buNone/>
              <a:defRPr sz="7300" b="1"/>
            </a:lvl4pPr>
            <a:lvl5pPr marL="8352790" indent="0">
              <a:buNone/>
              <a:defRPr sz="7300" b="1"/>
            </a:lvl5pPr>
            <a:lvl6pPr marL="10441305" indent="0">
              <a:buNone/>
              <a:defRPr sz="7300" b="1"/>
            </a:lvl6pPr>
            <a:lvl7pPr marL="12529185" indent="0">
              <a:buNone/>
              <a:defRPr sz="7300" b="1"/>
            </a:lvl7pPr>
            <a:lvl8pPr marL="14617700" indent="0">
              <a:buNone/>
              <a:defRPr sz="7300" b="1"/>
            </a:lvl8pPr>
            <a:lvl9pPr marL="16705580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a278f9c42f0e30f3f1431716dba260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17780"/>
            <a:ext cx="30279975" cy="42807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17639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10" indent="-156591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440" indent="-1304925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33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3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24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25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4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20" indent="-1043940" algn="l" defTabSz="4176395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51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91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9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30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5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70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80" algn="l" defTabSz="417639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易拉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30279975" cy="428072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a8c785a-0f50-4c08-928f-33e979394b9d"/>
  <p:tag name="COMMONDATA" val="eyJoZGlkIjoiNzc5M2I0YWQ2OWM1MTJmMTU1OTMyNTE2MGY0NDM0O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南科大</cp:lastModifiedBy>
  <cp:revision>11</cp:revision>
  <dcterms:created xsi:type="dcterms:W3CDTF">2021-03-25T06:41:00Z</dcterms:created>
  <dcterms:modified xsi:type="dcterms:W3CDTF">2024-04-16T02:33:07Z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E7A17534B68B40C68D839937C5E22C5D_13</vt:lpwstr>
  </property>
  <property fmtid="{D5CDD505-2E9C-101B-9397-08002B2CF9AE}" pid="3" name="KSOProductBuildVer">
    <vt:lpwstr>2052-12.1.0.16417</vt:lpwstr>
  </property>
</Properties>
</file>